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854459" y="4793484"/>
            <a:ext cx="3296405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213707"/>
            <a:ext cx="103632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914400" y="3717631"/>
            <a:ext cx="103632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67258" y="5257801"/>
            <a:ext cx="2813543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914401" y="5548314"/>
            <a:ext cx="7752857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42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6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93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09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35361" y="1028680"/>
            <a:ext cx="5640624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1"/>
          </p:nvPr>
        </p:nvSpPr>
        <p:spPr>
          <a:xfrm>
            <a:off x="6208528" y="1028680"/>
            <a:ext cx="5640624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202405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16CE-8F4E-4E67-89C1-BAF370F9A43A}" type="datetimeFigureOut">
              <a:rPr lang="nl-BE" smtClean="0"/>
              <a:t>8/05/2017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3DFB-79B0-471B-BFC9-633866AFAE5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397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D19CB-AC4B-4AC1-9C62-8B21DB9B1C59}" type="datetimeFigureOut">
              <a:rPr lang="nl-BE" kern="0" smtClean="0">
                <a:solidFill>
                  <a:prstClr val="black"/>
                </a:solidFill>
              </a:rPr>
              <a:pPr>
                <a:defRPr/>
              </a:pPr>
              <a:t>8/05/2017</a:t>
            </a:fld>
            <a:endParaRPr lang="nl-BE" kern="0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l-BE" kern="0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1E549-0059-44FF-8EC3-54D94A912FA5}" type="slidenum">
              <a:rPr lang="nl-BE" sz="1800" kern="0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BE" sz="1800"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1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9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Checklist ‘springen of niet?’</a:t>
            </a:r>
            <a:endParaRPr lang="nl-BE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/>
          </p:nvPr>
        </p:nvGraphicFramePr>
        <p:xfrm>
          <a:off x="1840992" y="1397001"/>
          <a:ext cx="8436864" cy="515465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51776">
                  <a:extLst>
                    <a:ext uri="{9D8B030D-6E8A-4147-A177-3AD203B41FA5}">
                      <a16:colId xmlns:a16="http://schemas.microsoft.com/office/drawing/2014/main" xmlns="" val="830038660"/>
                    </a:ext>
                  </a:extLst>
                </a:gridCol>
                <a:gridCol w="1085088">
                  <a:extLst>
                    <a:ext uri="{9D8B030D-6E8A-4147-A177-3AD203B41FA5}">
                      <a16:colId xmlns:a16="http://schemas.microsoft.com/office/drawing/2014/main" xmlns="" val="577883135"/>
                    </a:ext>
                  </a:extLst>
                </a:gridCol>
              </a:tblGrid>
              <a:tr h="476957">
                <a:tc>
                  <a:txBody>
                    <a:bodyPr/>
                    <a:lstStyle/>
                    <a:p>
                      <a:r>
                        <a:rPr lang="nl-BE" sz="1800" dirty="0" err="1" smtClean="0">
                          <a:latin typeface="Helvetica Neue"/>
                        </a:rPr>
                        <a:t>To</a:t>
                      </a:r>
                      <a:r>
                        <a:rPr lang="nl-BE" sz="1800" dirty="0" smtClean="0">
                          <a:latin typeface="Helvetica Neue"/>
                        </a:rPr>
                        <a:t> do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Check?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409720"/>
                  </a:ext>
                </a:extLst>
              </a:tr>
              <a:tr h="719860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Is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onze marshmallow duidelijk? Gedragen? </a:t>
                      </a:r>
                    </a:p>
                    <a:p>
                      <a:r>
                        <a:rPr lang="nl-BE" sz="1800" baseline="0" dirty="0" smtClean="0">
                          <a:latin typeface="Helvetica Neue"/>
                        </a:rPr>
                        <a:t>Is onze visie scherp?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035337"/>
                  </a:ext>
                </a:extLst>
              </a:tr>
              <a:tr h="413035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Hebben we een prototype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beslist? </a:t>
                      </a:r>
                    </a:p>
                    <a:p>
                      <a:r>
                        <a:rPr lang="nl-BE" sz="1800" baseline="0" dirty="0" smtClean="0">
                          <a:latin typeface="Helvetica Neue"/>
                        </a:rPr>
                        <a:t>Hebben alle </a:t>
                      </a:r>
                      <a:r>
                        <a:rPr lang="nl-BE" sz="1800" baseline="0" dirty="0" err="1" smtClean="0">
                          <a:latin typeface="Helvetica Neue"/>
                        </a:rPr>
                        <a:t>KP’n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een plek gekregen?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4053209"/>
                  </a:ext>
                </a:extLst>
              </a:tr>
              <a:tr h="684457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Is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ons prototype verfijnd? </a:t>
                      </a:r>
                    </a:p>
                    <a:p>
                      <a:r>
                        <a:rPr lang="nl-BE" sz="1800" baseline="0" dirty="0" smtClean="0">
                          <a:latin typeface="Helvetica Neue"/>
                        </a:rPr>
                        <a:t>Weten we hoeveel teams van elk we nodig hebben? (en waar?)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778201"/>
                  </a:ext>
                </a:extLst>
              </a:tr>
              <a:tr h="472040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Hebben mensen een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keuze kunnen maken voor een concreet team?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378862"/>
                  </a:ext>
                </a:extLst>
              </a:tr>
              <a:tr h="460239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Hebben we mensen aan teams toegewezen, en dit met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hen besproken?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0770487"/>
                  </a:ext>
                </a:extLst>
              </a:tr>
              <a:tr h="696258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Hebben we el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k nieuw team opgestart</a:t>
                      </a:r>
                      <a:r>
                        <a:rPr lang="nl-BE" sz="1800" baseline="0" smtClean="0">
                          <a:latin typeface="Helvetica Neue"/>
                        </a:rPr>
                        <a:t>? Hebben 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de nieuwe teams hun teamcharter (in grote lijnen) kunnen opstellen?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7294238"/>
                  </a:ext>
                </a:extLst>
              </a:tr>
              <a:tr h="824922">
                <a:tc>
                  <a:txBody>
                    <a:bodyPr/>
                    <a:lstStyle/>
                    <a:p>
                      <a:r>
                        <a:rPr lang="nl-BE" sz="1800" dirty="0" smtClean="0">
                          <a:latin typeface="Helvetica Neue"/>
                        </a:rPr>
                        <a:t>Hebben we</a:t>
                      </a:r>
                      <a:r>
                        <a:rPr lang="nl-BE" sz="1800" baseline="0" dirty="0" smtClean="0">
                          <a:latin typeface="Helvetica Neue"/>
                        </a:rPr>
                        <a:t> onze belanghebbenden geïnformeerd en hen om advies gevraagd?</a:t>
                      </a:r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14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4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Helvetica Neue Bold Condensed</vt:lpstr>
      <vt:lpstr>Helvetica Neue Light</vt:lpstr>
      <vt:lpstr>FS sjabloon voorstel</vt:lpstr>
      <vt:lpstr>Checklist ‘springen of niet?’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‘springen of niet?’</dc:title>
  <dc:creator>Stefaan</dc:creator>
  <cp:lastModifiedBy>Sven</cp:lastModifiedBy>
  <cp:revision>1</cp:revision>
  <dcterms:created xsi:type="dcterms:W3CDTF">2017-05-08T09:31:39Z</dcterms:created>
  <dcterms:modified xsi:type="dcterms:W3CDTF">2017-05-08T10:06:10Z</dcterms:modified>
</cp:coreProperties>
</file>